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8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CAFA613-5658-4968-9298-407448B0C716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4CC5D33-CD0F-4FFD-889E-991ECC7CD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92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FC4567-5E3D-4843-9010-DA422311722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406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3BD2-B05F-4172-A0DC-516F639EFF8D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8E4A-38AA-41E2-9CE2-2820DB0E1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00D4-79F3-4966-AF05-121C9E92EA44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7A20-172E-4DCA-8E4C-275953771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B358-7E05-4F43-96E7-496C3CE9368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7892-A688-41C4-9316-E463B2C8C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79748-18A5-4F3B-958F-CAAD97859E2B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69E0-50E4-4C04-AC58-93C64A3B1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4703-0F33-47FE-9615-C4E381D49D4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D914-4BAB-4E49-8F8B-626C97FF8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BF5F-50A5-4749-B6D8-B1CE7AFDDFA3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FFA9C-C016-4B69-B806-F5FBB5DE2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3AE6-24D1-4F62-B597-258D9F654EC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1AD1-9BFA-440E-B404-3CECD7242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43C6-0A15-410D-9C05-399E79C9059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FC99-33E9-4590-A24C-E9494B7BE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F5D8-D828-4D3A-9A58-B07452E4285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A3AB-73A4-425A-8DB8-1CEF2CECA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F79F-DB26-424D-A69C-6746BC3D69CB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E88A-CBC8-4EEE-A498-17ADD2646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FE49-912F-4B6E-BE75-8094B84CB51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17BE-36C6-46FB-845C-285D9AB57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76ED83-D9C1-4005-A670-98935B5E5808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84F6E3D-7C30-49A0-8E42-762523E90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/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127250"/>
            <a:ext cx="3503613" cy="473075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51" name="TextBox 8"/>
          <p:cNvSpPr txBox="1">
            <a:spLocks noChangeArrowheads="1"/>
          </p:cNvSpPr>
          <p:nvPr/>
        </p:nvSpPr>
        <p:spPr bwMode="auto">
          <a:xfrm>
            <a:off x="0" y="2193750"/>
            <a:ext cx="3503613" cy="124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</a:rPr>
              <a:t>Port of </a:t>
            </a:r>
          </a:p>
          <a:p>
            <a:pPr algn="ctr">
              <a:lnSpc>
                <a:spcPts val="44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</a:rPr>
              <a:t>New Orleans</a:t>
            </a:r>
            <a:endParaRPr lang="en-US" sz="44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0" y="3560763"/>
            <a:ext cx="3503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Big, Easy Way Ad Campaign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0" y="4626841"/>
            <a:ext cx="3503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Advertisements - Series </a:t>
            </a:r>
            <a:endParaRPr lang="en-US" i="1" dirty="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communications_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ortNola_color horizontal.jpg"/>
          <p:cNvPicPr>
            <a:picLocks noChangeAspect="1"/>
          </p:cNvPicPr>
          <p:nvPr/>
        </p:nvPicPr>
        <p:blipFill>
          <a:blip r:embed="rId4"/>
          <a:srcRect l="10300" r="13186" b="13236"/>
          <a:stretch>
            <a:fillRect/>
          </a:stretch>
        </p:blipFill>
        <p:spPr>
          <a:xfrm>
            <a:off x="604915" y="5218817"/>
            <a:ext cx="2293032" cy="145489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_PONO_JazzAd_BreakB_NEW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030" y="2723867"/>
            <a:ext cx="2464951" cy="3351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BMF nIGHTLIFE_NEW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259" y="2723868"/>
            <a:ext cx="2471925" cy="336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14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Theme</vt:lpstr>
      <vt:lpstr>PowerPoint Presentation</vt:lpstr>
    </vt:vector>
  </TitlesOfParts>
  <Company>Mahaffie Marketing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Elise Mahaffie</dc:creator>
  <cp:lastModifiedBy>Aaron Ellis</cp:lastModifiedBy>
  <cp:revision>51</cp:revision>
  <dcterms:created xsi:type="dcterms:W3CDTF">2010-01-28T15:51:09Z</dcterms:created>
  <dcterms:modified xsi:type="dcterms:W3CDTF">2014-05-02T13:28:25Z</dcterms:modified>
</cp:coreProperties>
</file>